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B7D014-7291-43D4-B26D-34098C04B50A}" v="14" dt="2022-11-28T16:31:38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302" autoAdjust="0"/>
  </p:normalViewPr>
  <p:slideViewPr>
    <p:cSldViewPr snapToGrid="0">
      <p:cViewPr varScale="1">
        <p:scale>
          <a:sx n="86" d="100"/>
          <a:sy n="86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zman, Irene" userId="a5f3eb73-a0c4-4a50-aea9-d3d6d1c9e86f" providerId="ADAL" clId="{244E0B86-6ACD-4F9F-B879-8C51F583C799}"/>
  </pc:docChgLst>
  <pc:docChgLst>
    <pc:chgData name="Reizman, Irene" userId="a5f3eb73-a0c4-4a50-aea9-d3d6d1c9e86f" providerId="ADAL" clId="{02B7D014-7291-43D4-B26D-34098C04B50A}"/>
    <pc:docChg chg="undo custSel modSld">
      <pc:chgData name="Reizman, Irene" userId="a5f3eb73-a0c4-4a50-aea9-d3d6d1c9e86f" providerId="ADAL" clId="{02B7D014-7291-43D4-B26D-34098C04B50A}" dt="2022-11-28T18:50:22.230" v="311" actId="1076"/>
      <pc:docMkLst>
        <pc:docMk/>
      </pc:docMkLst>
      <pc:sldChg chg="addSp delSp modSp">
        <pc:chgData name="Reizman, Irene" userId="a5f3eb73-a0c4-4a50-aea9-d3d6d1c9e86f" providerId="ADAL" clId="{02B7D014-7291-43D4-B26D-34098C04B50A}" dt="2022-11-28T18:50:22.230" v="311" actId="1076"/>
        <pc:sldMkLst>
          <pc:docMk/>
          <pc:sldMk cId="2517224708" sldId="267"/>
        </pc:sldMkLst>
        <pc:spChg chg="mod">
          <ac:chgData name="Reizman, Irene" userId="a5f3eb73-a0c4-4a50-aea9-d3d6d1c9e86f" providerId="ADAL" clId="{02B7D014-7291-43D4-B26D-34098C04B50A}" dt="2022-11-28T18:50:22.230" v="311" actId="1076"/>
          <ac:spMkLst>
            <pc:docMk/>
            <pc:sldMk cId="2517224708" sldId="267"/>
            <ac:spMk id="2" creationId="{5AD6B430-CB2A-1F8B-16B3-ED22FDEBBC71}"/>
          </ac:spMkLst>
        </pc:spChg>
        <pc:spChg chg="mod">
          <ac:chgData name="Reizman, Irene" userId="a5f3eb73-a0c4-4a50-aea9-d3d6d1c9e86f" providerId="ADAL" clId="{02B7D014-7291-43D4-B26D-34098C04B50A}" dt="2022-11-28T16:33:15.389" v="167" actId="403"/>
          <ac:spMkLst>
            <pc:docMk/>
            <pc:sldMk cId="2517224708" sldId="267"/>
            <ac:spMk id="9" creationId="{57238940-D72E-9B2C-AA06-B4D0A37DE871}"/>
          </ac:spMkLst>
        </pc:spChg>
        <pc:spChg chg="mod">
          <ac:chgData name="Reizman, Irene" userId="a5f3eb73-a0c4-4a50-aea9-d3d6d1c9e86f" providerId="ADAL" clId="{02B7D014-7291-43D4-B26D-34098C04B50A}" dt="2022-11-28T16:26:31.182" v="15" actId="1076"/>
          <ac:spMkLst>
            <pc:docMk/>
            <pc:sldMk cId="2517224708" sldId="267"/>
            <ac:spMk id="10" creationId="{8EC5E968-137C-97F4-6EAF-8126321171DA}"/>
          </ac:spMkLst>
        </pc:spChg>
        <pc:spChg chg="mod">
          <ac:chgData name="Reizman, Irene" userId="a5f3eb73-a0c4-4a50-aea9-d3d6d1c9e86f" providerId="ADAL" clId="{02B7D014-7291-43D4-B26D-34098C04B50A}" dt="2022-11-28T16:33:07.608" v="165" actId="403"/>
          <ac:spMkLst>
            <pc:docMk/>
            <pc:sldMk cId="2517224708" sldId="267"/>
            <ac:spMk id="11" creationId="{48FC7F63-F1CD-794F-7A90-8AC96BE4FBA5}"/>
          </ac:spMkLst>
        </pc:spChg>
        <pc:spChg chg="mod">
          <ac:chgData name="Reizman, Irene" userId="a5f3eb73-a0c4-4a50-aea9-d3d6d1c9e86f" providerId="ADAL" clId="{02B7D014-7291-43D4-B26D-34098C04B50A}" dt="2022-11-28T16:25:44.558" v="14" actId="1076"/>
          <ac:spMkLst>
            <pc:docMk/>
            <pc:sldMk cId="2517224708" sldId="267"/>
            <ac:spMk id="12" creationId="{8D79EC40-CBEC-F5FC-2D4B-828292A8762C}"/>
          </ac:spMkLst>
        </pc:spChg>
        <pc:spChg chg="mod">
          <ac:chgData name="Reizman, Irene" userId="a5f3eb73-a0c4-4a50-aea9-d3d6d1c9e86f" providerId="ADAL" clId="{02B7D014-7291-43D4-B26D-34098C04B50A}" dt="2022-11-28T16:32:37.194" v="161" actId="208"/>
          <ac:spMkLst>
            <pc:docMk/>
            <pc:sldMk cId="2517224708" sldId="267"/>
            <ac:spMk id="13" creationId="{430E060F-C95D-98B0-6794-FD41F39ED8F1}"/>
          </ac:spMkLst>
        </pc:spChg>
        <pc:spChg chg="add mod">
          <ac:chgData name="Reizman, Irene" userId="a5f3eb73-a0c4-4a50-aea9-d3d6d1c9e86f" providerId="ADAL" clId="{02B7D014-7291-43D4-B26D-34098C04B50A}" dt="2022-11-28T16:34:29.347" v="310" actId="20577"/>
          <ac:spMkLst>
            <pc:docMk/>
            <pc:sldMk cId="2517224708" sldId="267"/>
            <ac:spMk id="16" creationId="{785BDA04-1B1A-4ACF-9D28-8D588115E02E}"/>
          </ac:spMkLst>
        </pc:spChg>
        <pc:spChg chg="add del mod">
          <ac:chgData name="Reizman, Irene" userId="a5f3eb73-a0c4-4a50-aea9-d3d6d1c9e86f" providerId="ADAL" clId="{02B7D014-7291-43D4-B26D-34098C04B50A}" dt="2022-11-28T16:27:54.290" v="63" actId="478"/>
          <ac:spMkLst>
            <pc:docMk/>
            <pc:sldMk cId="2517224708" sldId="267"/>
            <ac:spMk id="26" creationId="{91633DF6-F8B4-4737-B489-CF7343E97AB6}"/>
          </ac:spMkLst>
        </pc:spChg>
        <pc:spChg chg="add del mod">
          <ac:chgData name="Reizman, Irene" userId="a5f3eb73-a0c4-4a50-aea9-d3d6d1c9e86f" providerId="ADAL" clId="{02B7D014-7291-43D4-B26D-34098C04B50A}" dt="2022-11-28T16:27:55.334" v="64" actId="478"/>
          <ac:spMkLst>
            <pc:docMk/>
            <pc:sldMk cId="2517224708" sldId="267"/>
            <ac:spMk id="27" creationId="{922006C1-F82B-4279-BEF0-7B94612829F9}"/>
          </ac:spMkLst>
        </pc:spChg>
        <pc:spChg chg="del mod">
          <ac:chgData name="Reizman, Irene" userId="a5f3eb73-a0c4-4a50-aea9-d3d6d1c9e86f" providerId="ADAL" clId="{02B7D014-7291-43D4-B26D-34098C04B50A}" dt="2022-11-28T16:27:09.418" v="40" actId="478"/>
          <ac:spMkLst>
            <pc:docMk/>
            <pc:sldMk cId="2517224708" sldId="267"/>
            <ac:spMk id="34" creationId="{5FE4F36D-6058-58E6-15A2-5A5EC363720E}"/>
          </ac:spMkLst>
        </pc:spChg>
        <pc:spChg chg="del">
          <ac:chgData name="Reizman, Irene" userId="a5f3eb73-a0c4-4a50-aea9-d3d6d1c9e86f" providerId="ADAL" clId="{02B7D014-7291-43D4-B26D-34098C04B50A}" dt="2022-11-28T16:27:34.555" v="57" actId="478"/>
          <ac:spMkLst>
            <pc:docMk/>
            <pc:sldMk cId="2517224708" sldId="267"/>
            <ac:spMk id="35" creationId="{07EF2A1F-FC81-5981-2AE8-B06D619335B5}"/>
          </ac:spMkLst>
        </pc:spChg>
        <pc:spChg chg="add mod">
          <ac:chgData name="Reizman, Irene" userId="a5f3eb73-a0c4-4a50-aea9-d3d6d1c9e86f" providerId="ADAL" clId="{02B7D014-7291-43D4-B26D-34098C04B50A}" dt="2022-11-28T16:33:39.174" v="201" actId="6549"/>
          <ac:spMkLst>
            <pc:docMk/>
            <pc:sldMk cId="2517224708" sldId="267"/>
            <ac:spMk id="36" creationId="{6CECB0A6-54BB-4A1E-B012-F26D0324B237}"/>
          </ac:spMkLst>
        </pc:spChg>
        <pc:spChg chg="add mod">
          <ac:chgData name="Reizman, Irene" userId="a5f3eb73-a0c4-4a50-aea9-d3d6d1c9e86f" providerId="ADAL" clId="{02B7D014-7291-43D4-B26D-34098C04B50A}" dt="2022-11-28T16:33:41.429" v="202" actId="20577"/>
          <ac:spMkLst>
            <pc:docMk/>
            <pc:sldMk cId="2517224708" sldId="267"/>
            <ac:spMk id="37" creationId="{A246F939-68A4-4A8D-87D8-9E889F43E6BE}"/>
          </ac:spMkLst>
        </pc:spChg>
        <pc:spChg chg="add mod">
          <ac:chgData name="Reizman, Irene" userId="a5f3eb73-a0c4-4a50-aea9-d3d6d1c9e86f" providerId="ADAL" clId="{02B7D014-7291-43D4-B26D-34098C04B50A}" dt="2022-11-28T16:32:49.433" v="162" actId="208"/>
          <ac:spMkLst>
            <pc:docMk/>
            <pc:sldMk cId="2517224708" sldId="267"/>
            <ac:spMk id="39" creationId="{7C80629D-9712-4466-A318-EFE74A665F98}"/>
          </ac:spMkLst>
        </pc:spChg>
        <pc:spChg chg="add mod">
          <ac:chgData name="Reizman, Irene" userId="a5f3eb73-a0c4-4a50-aea9-d3d6d1c9e86f" providerId="ADAL" clId="{02B7D014-7291-43D4-B26D-34098C04B50A}" dt="2022-11-28T16:32:49.433" v="162" actId="208"/>
          <ac:spMkLst>
            <pc:docMk/>
            <pc:sldMk cId="2517224708" sldId="267"/>
            <ac:spMk id="40" creationId="{0EE08BFA-0510-40E6-B880-6B6877DBC56C}"/>
          </ac:spMkLst>
        </pc:spChg>
        <pc:spChg chg="add mod">
          <ac:chgData name="Reizman, Irene" userId="a5f3eb73-a0c4-4a50-aea9-d3d6d1c9e86f" providerId="ADAL" clId="{02B7D014-7291-43D4-B26D-34098C04B50A}" dt="2022-11-28T16:33:36.310" v="199" actId="20577"/>
          <ac:spMkLst>
            <pc:docMk/>
            <pc:sldMk cId="2517224708" sldId="267"/>
            <ac:spMk id="41" creationId="{308530B3-E731-4EBB-AA21-0A3C87BAB14E}"/>
          </ac:spMkLst>
        </pc:spChg>
        <pc:spChg chg="add mod">
          <ac:chgData name="Reizman, Irene" userId="a5f3eb73-a0c4-4a50-aea9-d3d6d1c9e86f" providerId="ADAL" clId="{02B7D014-7291-43D4-B26D-34098C04B50A}" dt="2022-11-28T16:32:23.238" v="158" actId="208"/>
          <ac:spMkLst>
            <pc:docMk/>
            <pc:sldMk cId="2517224708" sldId="267"/>
            <ac:spMk id="42" creationId="{346D26F3-77E2-4034-9FF1-443C9CB54EC4}"/>
          </ac:spMkLst>
        </pc:spChg>
        <pc:spChg chg="add mod">
          <ac:chgData name="Reizman, Irene" userId="a5f3eb73-a0c4-4a50-aea9-d3d6d1c9e86f" providerId="ADAL" clId="{02B7D014-7291-43D4-B26D-34098C04B50A}" dt="2022-11-28T16:32:23.238" v="158" actId="208"/>
          <ac:spMkLst>
            <pc:docMk/>
            <pc:sldMk cId="2517224708" sldId="267"/>
            <ac:spMk id="43" creationId="{6CD28914-A11A-45EA-917A-88233990CF1B}"/>
          </ac:spMkLst>
        </pc:spChg>
        <pc:spChg chg="add mod">
          <ac:chgData name="Reizman, Irene" userId="a5f3eb73-a0c4-4a50-aea9-d3d6d1c9e86f" providerId="ADAL" clId="{02B7D014-7291-43D4-B26D-34098C04B50A}" dt="2022-11-28T16:32:23.238" v="158" actId="208"/>
          <ac:spMkLst>
            <pc:docMk/>
            <pc:sldMk cId="2517224708" sldId="267"/>
            <ac:spMk id="44" creationId="{2625EB90-C6F0-4B19-91C7-A3F6FBD9F2D3}"/>
          </ac:spMkLst>
        </pc:spChg>
        <pc:spChg chg="add mod">
          <ac:chgData name="Reizman, Irene" userId="a5f3eb73-a0c4-4a50-aea9-d3d6d1c9e86f" providerId="ADAL" clId="{02B7D014-7291-43D4-B26D-34098C04B50A}" dt="2022-11-28T16:31:12.343" v="137" actId="1076"/>
          <ac:spMkLst>
            <pc:docMk/>
            <pc:sldMk cId="2517224708" sldId="267"/>
            <ac:spMk id="66" creationId="{A5C7BEBD-524C-42E0-9495-42B1855872D4}"/>
          </ac:spMkLst>
        </pc:spChg>
        <pc:spChg chg="add mod">
          <ac:chgData name="Reizman, Irene" userId="a5f3eb73-a0c4-4a50-aea9-d3d6d1c9e86f" providerId="ADAL" clId="{02B7D014-7291-43D4-B26D-34098C04B50A}" dt="2022-11-28T16:31:11.486" v="136" actId="1076"/>
          <ac:spMkLst>
            <pc:docMk/>
            <pc:sldMk cId="2517224708" sldId="267"/>
            <ac:spMk id="67" creationId="{7FE466E3-0A8F-47C9-9B2D-64B3F96A0C0B}"/>
          </ac:spMkLst>
        </pc:spChg>
        <pc:spChg chg="add mod">
          <ac:chgData name="Reizman, Irene" userId="a5f3eb73-a0c4-4a50-aea9-d3d6d1c9e86f" providerId="ADAL" clId="{02B7D014-7291-43D4-B26D-34098C04B50A}" dt="2022-11-28T16:31:10.693" v="135" actId="1076"/>
          <ac:spMkLst>
            <pc:docMk/>
            <pc:sldMk cId="2517224708" sldId="267"/>
            <ac:spMk id="68" creationId="{0102F6D1-AC8F-4DB7-8FD6-6CCEFEE179FC}"/>
          </ac:spMkLst>
        </pc:spChg>
        <pc:spChg chg="add mod">
          <ac:chgData name="Reizman, Irene" userId="a5f3eb73-a0c4-4a50-aea9-d3d6d1c9e86f" providerId="ADAL" clId="{02B7D014-7291-43D4-B26D-34098C04B50A}" dt="2022-11-28T16:32:13.791" v="157" actId="208"/>
          <ac:spMkLst>
            <pc:docMk/>
            <pc:sldMk cId="2517224708" sldId="267"/>
            <ac:spMk id="79" creationId="{A0203613-F3D8-49D1-9F00-0D5E716DD06F}"/>
          </ac:spMkLst>
        </pc:spChg>
        <pc:spChg chg="add mod">
          <ac:chgData name="Reizman, Irene" userId="a5f3eb73-a0c4-4a50-aea9-d3d6d1c9e86f" providerId="ADAL" clId="{02B7D014-7291-43D4-B26D-34098C04B50A}" dt="2022-11-28T16:32:13.791" v="157" actId="208"/>
          <ac:spMkLst>
            <pc:docMk/>
            <pc:sldMk cId="2517224708" sldId="267"/>
            <ac:spMk id="80" creationId="{6F4574F3-3503-43D2-AB1D-9660C4CD124F}"/>
          </ac:spMkLst>
        </pc:spChg>
        <pc:spChg chg="add mod">
          <ac:chgData name="Reizman, Irene" userId="a5f3eb73-a0c4-4a50-aea9-d3d6d1c9e86f" providerId="ADAL" clId="{02B7D014-7291-43D4-B26D-34098C04B50A}" dt="2022-11-28T16:32:13.791" v="157" actId="208"/>
          <ac:spMkLst>
            <pc:docMk/>
            <pc:sldMk cId="2517224708" sldId="267"/>
            <ac:spMk id="81" creationId="{9BAE6DC5-1728-44CB-8E4C-6CC75BB0E689}"/>
          </ac:spMkLst>
        </pc:spChg>
        <pc:grpChg chg="add mod">
          <ac:chgData name="Reizman, Irene" userId="a5f3eb73-a0c4-4a50-aea9-d3d6d1c9e86f" providerId="ADAL" clId="{02B7D014-7291-43D4-B26D-34098C04B50A}" dt="2022-11-28T16:25:25.831" v="10" actId="1076"/>
          <ac:grpSpMkLst>
            <pc:docMk/>
            <pc:sldMk cId="2517224708" sldId="267"/>
            <ac:grpSpMk id="4" creationId="{4BC773BF-6F66-48AB-B6D5-4EFA3044B471}"/>
          </ac:grpSpMkLst>
        </pc:grpChg>
        <pc:cxnChg chg="mod">
          <ac:chgData name="Reizman, Irene" userId="a5f3eb73-a0c4-4a50-aea9-d3d6d1c9e86f" providerId="ADAL" clId="{02B7D014-7291-43D4-B26D-34098C04B50A}" dt="2022-11-28T16:25:44.558" v="14" actId="1076"/>
          <ac:cxnSpMkLst>
            <pc:docMk/>
            <pc:sldMk cId="2517224708" sldId="267"/>
            <ac:cxnSpMk id="15" creationId="{798AAA0F-BDD9-7A3B-8591-EF72069F79B7}"/>
          </ac:cxnSpMkLst>
        </pc:cxnChg>
        <pc:cxnChg chg="mod">
          <ac:chgData name="Reizman, Irene" userId="a5f3eb73-a0c4-4a50-aea9-d3d6d1c9e86f" providerId="ADAL" clId="{02B7D014-7291-43D4-B26D-34098C04B50A}" dt="2022-11-28T16:25:25.831" v="10" actId="1076"/>
          <ac:cxnSpMkLst>
            <pc:docMk/>
            <pc:sldMk cId="2517224708" sldId="267"/>
            <ac:cxnSpMk id="17" creationId="{07F1907B-9596-E2FB-E1CB-25655781B79C}"/>
          </ac:cxnSpMkLst>
        </pc:cxnChg>
        <pc:cxnChg chg="mod">
          <ac:chgData name="Reizman, Irene" userId="a5f3eb73-a0c4-4a50-aea9-d3d6d1c9e86f" providerId="ADAL" clId="{02B7D014-7291-43D4-B26D-34098C04B50A}" dt="2022-11-28T16:33:06.444" v="164" actId="14100"/>
          <ac:cxnSpMkLst>
            <pc:docMk/>
            <pc:sldMk cId="2517224708" sldId="267"/>
            <ac:cxnSpMk id="19" creationId="{A7AAC80A-6477-D0C9-C259-68E62F73A25F}"/>
          </ac:cxnSpMkLst>
        </pc:cxnChg>
        <pc:cxnChg chg="mod">
          <ac:chgData name="Reizman, Irene" userId="a5f3eb73-a0c4-4a50-aea9-d3d6d1c9e86f" providerId="ADAL" clId="{02B7D014-7291-43D4-B26D-34098C04B50A}" dt="2022-11-28T16:26:31.182" v="15" actId="1076"/>
          <ac:cxnSpMkLst>
            <pc:docMk/>
            <pc:sldMk cId="2517224708" sldId="267"/>
            <ac:cxnSpMk id="21" creationId="{C5029DE2-5E50-DACD-37A7-6366402B1385}"/>
          </ac:cxnSpMkLst>
        </pc:cxnChg>
        <pc:cxnChg chg="mod">
          <ac:chgData name="Reizman, Irene" userId="a5f3eb73-a0c4-4a50-aea9-d3d6d1c9e86f" providerId="ADAL" clId="{02B7D014-7291-43D4-B26D-34098C04B50A}" dt="2022-11-28T16:33:14.036" v="166" actId="14100"/>
          <ac:cxnSpMkLst>
            <pc:docMk/>
            <pc:sldMk cId="2517224708" sldId="267"/>
            <ac:cxnSpMk id="23" creationId="{FA978608-BB6B-C73A-EF2E-EEBC510D4605}"/>
          </ac:cxnSpMkLst>
        </pc:cxnChg>
        <pc:cxnChg chg="mod">
          <ac:chgData name="Reizman, Irene" userId="a5f3eb73-a0c4-4a50-aea9-d3d6d1c9e86f" providerId="ADAL" clId="{02B7D014-7291-43D4-B26D-34098C04B50A}" dt="2022-11-28T16:34:16.283" v="258" actId="1076"/>
          <ac:cxnSpMkLst>
            <pc:docMk/>
            <pc:sldMk cId="2517224708" sldId="267"/>
            <ac:cxnSpMk id="28" creationId="{51C799A1-352C-E154-D0BC-18F7BC71A1F7}"/>
          </ac:cxnSpMkLst>
        </pc:cxnChg>
        <pc:cxnChg chg="add mod">
          <ac:chgData name="Reizman, Irene" userId="a5f3eb73-a0c4-4a50-aea9-d3d6d1c9e86f" providerId="ADAL" clId="{02B7D014-7291-43D4-B26D-34098C04B50A}" dt="2022-11-28T16:33:06.444" v="164" actId="14100"/>
          <ac:cxnSpMkLst>
            <pc:docMk/>
            <pc:sldMk cId="2517224708" sldId="267"/>
            <ac:cxnSpMk id="29" creationId="{8109FBA9-5697-426B-B61A-A309FF208CEA}"/>
          </ac:cxnSpMkLst>
        </pc:cxnChg>
        <pc:cxnChg chg="mod">
          <ac:chgData name="Reizman, Irene" userId="a5f3eb73-a0c4-4a50-aea9-d3d6d1c9e86f" providerId="ADAL" clId="{02B7D014-7291-43D4-B26D-34098C04B50A}" dt="2022-11-28T16:32:37.194" v="161" actId="208"/>
          <ac:cxnSpMkLst>
            <pc:docMk/>
            <pc:sldMk cId="2517224708" sldId="267"/>
            <ac:cxnSpMk id="30" creationId="{2A420A21-8AF4-8278-AF8C-5F363F88948A}"/>
          </ac:cxnSpMkLst>
        </pc:cxnChg>
        <pc:cxnChg chg="add mod">
          <ac:chgData name="Reizman, Irene" userId="a5f3eb73-a0c4-4a50-aea9-d3d6d1c9e86f" providerId="ADAL" clId="{02B7D014-7291-43D4-B26D-34098C04B50A}" dt="2022-11-28T16:33:06.444" v="164" actId="14100"/>
          <ac:cxnSpMkLst>
            <pc:docMk/>
            <pc:sldMk cId="2517224708" sldId="267"/>
            <ac:cxnSpMk id="31" creationId="{2D857DC4-71AA-4DB2-898D-496BE22487CC}"/>
          </ac:cxnSpMkLst>
        </pc:cxnChg>
        <pc:cxnChg chg="mod">
          <ac:chgData name="Reizman, Irene" userId="a5f3eb73-a0c4-4a50-aea9-d3d6d1c9e86f" providerId="ADAL" clId="{02B7D014-7291-43D4-B26D-34098C04B50A}" dt="2022-11-28T16:32:37.194" v="161" actId="208"/>
          <ac:cxnSpMkLst>
            <pc:docMk/>
            <pc:sldMk cId="2517224708" sldId="267"/>
            <ac:cxnSpMk id="32" creationId="{886FD916-80C7-472E-EDD8-52249AC0EA85}"/>
          </ac:cxnSpMkLst>
        </pc:cxnChg>
        <pc:cxnChg chg="add mod">
          <ac:chgData name="Reizman, Irene" userId="a5f3eb73-a0c4-4a50-aea9-d3d6d1c9e86f" providerId="ADAL" clId="{02B7D014-7291-43D4-B26D-34098C04B50A}" dt="2022-11-28T16:33:06.444" v="164" actId="14100"/>
          <ac:cxnSpMkLst>
            <pc:docMk/>
            <pc:sldMk cId="2517224708" sldId="267"/>
            <ac:cxnSpMk id="33" creationId="{7982B0A3-523E-4573-9C30-459724DA1263}"/>
          </ac:cxnSpMkLst>
        </pc:cxnChg>
        <pc:cxnChg chg="add mod">
          <ac:chgData name="Reizman, Irene" userId="a5f3eb73-a0c4-4a50-aea9-d3d6d1c9e86f" providerId="ADAL" clId="{02B7D014-7291-43D4-B26D-34098C04B50A}" dt="2022-11-28T16:32:23.238" v="158" actId="208"/>
          <ac:cxnSpMkLst>
            <pc:docMk/>
            <pc:sldMk cId="2517224708" sldId="267"/>
            <ac:cxnSpMk id="45" creationId="{95C47AA4-25C5-4EBB-BEF5-C9529CAC8A43}"/>
          </ac:cxnSpMkLst>
        </pc:cxnChg>
        <pc:cxnChg chg="add mod">
          <ac:chgData name="Reizman, Irene" userId="a5f3eb73-a0c4-4a50-aea9-d3d6d1c9e86f" providerId="ADAL" clId="{02B7D014-7291-43D4-B26D-34098C04B50A}" dt="2022-11-28T16:32:23.238" v="158" actId="208"/>
          <ac:cxnSpMkLst>
            <pc:docMk/>
            <pc:sldMk cId="2517224708" sldId="267"/>
            <ac:cxnSpMk id="46" creationId="{A7C5BEB4-5CEA-48D0-B54B-61DF35640B8A}"/>
          </ac:cxnSpMkLst>
        </pc:cxnChg>
        <pc:cxnChg chg="add mod">
          <ac:chgData name="Reizman, Irene" userId="a5f3eb73-a0c4-4a50-aea9-d3d6d1c9e86f" providerId="ADAL" clId="{02B7D014-7291-43D4-B26D-34098C04B50A}" dt="2022-11-28T16:32:23.238" v="158" actId="208"/>
          <ac:cxnSpMkLst>
            <pc:docMk/>
            <pc:sldMk cId="2517224708" sldId="267"/>
            <ac:cxnSpMk id="49" creationId="{BC774EF1-7A49-4710-AC6A-6F680B6C0190}"/>
          </ac:cxnSpMkLst>
        </pc:cxnChg>
        <pc:cxnChg chg="add mod">
          <ac:chgData name="Reizman, Irene" userId="a5f3eb73-a0c4-4a50-aea9-d3d6d1c9e86f" providerId="ADAL" clId="{02B7D014-7291-43D4-B26D-34098C04B50A}" dt="2022-11-28T16:33:14.036" v="166" actId="14100"/>
          <ac:cxnSpMkLst>
            <pc:docMk/>
            <pc:sldMk cId="2517224708" sldId="267"/>
            <ac:cxnSpMk id="69" creationId="{CE11B000-C313-49F5-ABB9-8754BFA01FB1}"/>
          </ac:cxnSpMkLst>
        </pc:cxnChg>
        <pc:cxnChg chg="add mod">
          <ac:chgData name="Reizman, Irene" userId="a5f3eb73-a0c4-4a50-aea9-d3d6d1c9e86f" providerId="ADAL" clId="{02B7D014-7291-43D4-B26D-34098C04B50A}" dt="2022-11-28T16:33:14.036" v="166" actId="14100"/>
          <ac:cxnSpMkLst>
            <pc:docMk/>
            <pc:sldMk cId="2517224708" sldId="267"/>
            <ac:cxnSpMk id="70" creationId="{47CA19AE-73CB-45B9-8AF5-46B2AEBBA715}"/>
          </ac:cxnSpMkLst>
        </pc:cxnChg>
        <pc:cxnChg chg="add mod">
          <ac:chgData name="Reizman, Irene" userId="a5f3eb73-a0c4-4a50-aea9-d3d6d1c9e86f" providerId="ADAL" clId="{02B7D014-7291-43D4-B26D-34098C04B50A}" dt="2022-11-28T16:33:14.036" v="166" actId="14100"/>
          <ac:cxnSpMkLst>
            <pc:docMk/>
            <pc:sldMk cId="2517224708" sldId="267"/>
            <ac:cxnSpMk id="71" creationId="{CEC369F6-B144-46A6-AFF2-E92E76EA73A9}"/>
          </ac:cxnSpMkLst>
        </pc:cxnChg>
        <pc:cxnChg chg="add mod">
          <ac:chgData name="Reizman, Irene" userId="a5f3eb73-a0c4-4a50-aea9-d3d6d1c9e86f" providerId="ADAL" clId="{02B7D014-7291-43D4-B26D-34098C04B50A}" dt="2022-11-28T16:32:13.791" v="157" actId="208"/>
          <ac:cxnSpMkLst>
            <pc:docMk/>
            <pc:sldMk cId="2517224708" sldId="267"/>
            <ac:cxnSpMk id="82" creationId="{D546E7C2-0A5F-4020-9E3D-67B2DB8045D3}"/>
          </ac:cxnSpMkLst>
        </pc:cxnChg>
        <pc:cxnChg chg="add mod">
          <ac:chgData name="Reizman, Irene" userId="a5f3eb73-a0c4-4a50-aea9-d3d6d1c9e86f" providerId="ADAL" clId="{02B7D014-7291-43D4-B26D-34098C04B50A}" dt="2022-11-28T16:32:13.791" v="157" actId="208"/>
          <ac:cxnSpMkLst>
            <pc:docMk/>
            <pc:sldMk cId="2517224708" sldId="267"/>
            <ac:cxnSpMk id="83" creationId="{96EE37A2-1586-4C37-AFCC-A6095B2FD746}"/>
          </ac:cxnSpMkLst>
        </pc:cxnChg>
        <pc:cxnChg chg="add mod">
          <ac:chgData name="Reizman, Irene" userId="a5f3eb73-a0c4-4a50-aea9-d3d6d1c9e86f" providerId="ADAL" clId="{02B7D014-7291-43D4-B26D-34098C04B50A}" dt="2022-11-28T16:32:13.791" v="157" actId="208"/>
          <ac:cxnSpMkLst>
            <pc:docMk/>
            <pc:sldMk cId="2517224708" sldId="267"/>
            <ac:cxnSpMk id="84" creationId="{D143F074-46A2-4E2E-94B3-2DF1F7B299B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9134F-4B9C-4433-A92E-039A83D6302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97E9-FA8E-4557-9F98-DBC65516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1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97E9-FA8E-4557-9F98-DBC65516E7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2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nouns derived from verbs to help narrow from broad topic to focused statement (e.g. conflict, description, contribution, developing, deviation, prevention, resistance, examination, prediction…)</a:t>
            </a:r>
          </a:p>
          <a:p>
            <a:endParaRPr lang="en-US" dirty="0"/>
          </a:p>
          <a:p>
            <a:r>
              <a:rPr lang="en-US" dirty="0"/>
              <a:t>Create a claim or a question based on the focused statement. Avoid “thin” questions that are settled fact or yes/no answers. Avoid speculative questions were there is not a clear path for development or data collection. Keep questions that stimulate thinking, often answering how/why.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97E9-FA8E-4557-9F98-DBC65516E7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4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the example map in the instructor slides and on the second page of the student handout.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97E9-FA8E-4557-9F98-DBC65516E7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56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Example: Consider a researcher in a chemical engineering lab focused on development of new materials for photovoltaic (PV) cells. Stakeholders could include PV manufacturers (is the material easier to work with/ cheaper), electric utilities implementing PV solar systems (how would this impact their efficiency / cost), as well as policy makers (US policy on renewables will influence demand for these materials). 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stakeholders can also be other academic labs who might build on this work or use a new technique you developed.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97E9-FA8E-4557-9F98-DBC65516E7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5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FAC6-0D3B-4AEA-EB98-680384779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7645D-371D-CB68-C01D-708467027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88481-1BC8-6802-F28E-643B1E197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DF93A-D264-C56D-4668-395FEE63E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CDF7A-520D-0B43-9E27-12D84552D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3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2FEFB-245A-F1E4-053B-0BBC34CF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BB7CD-1ED2-89D8-F8E7-9BE7F8E64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7F46B-ABC0-4632-C3D1-AFF1B0ED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007A-B07F-4625-EB19-FFBBE5092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ADDB5-81F5-74E9-F099-439ECED77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5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A96051-AD70-FF63-79C2-0C2047614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D2729-77B0-1C3E-41BF-B234BBAA9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3E723-99CF-E134-24CA-266327D5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D9D61-BF7D-834E-1C2F-5E75FEF4B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624E2-5220-3494-8BDD-02265BBA3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2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B2163-A270-971F-BED7-FDF1D6C8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174AE-4022-9175-F30C-02E48D1BC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4411D-6EDD-6AFE-0DF8-9C7A6DF62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47C3F-9E70-C3B4-BBAB-CF826AF63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0F228-634E-3FE1-3720-79880711E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3C165-057D-70F7-F61B-4CD42E68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B3A7E-5F70-2BB8-279D-465E9D325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E109-B555-6CE5-D808-5E4CA5D31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5DDE2-0772-B379-EA2F-77C4A9D2C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1E8C8-44A8-71FB-D7E3-11F46724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8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5BA27-3842-98D9-DDB6-2B7A66BA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C823D-E96E-060F-3307-9AEC20379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D1628-05F0-484A-F0D4-A49FB45F2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45E26-F2D9-7DA8-8D01-9607E96D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06624-FDF1-A24A-6B02-0223F110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8FF95-6BFC-777F-91A2-99573982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41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6E522-55D6-2F05-F95F-729E8AD7A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F508A-487A-998F-7300-E27CB779B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61041-6359-5219-1F47-D11EC38E9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D75AE2-3E84-DC84-F869-A51DE47DD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6C189-0AAF-DB56-22BF-77351B44A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EB44C2-CBB0-E2D0-D574-18C677B8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DC6BEE-5020-D5C9-C90A-4CF9410F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C6D75-2971-BEC3-235B-882366D56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0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1DD9D-0A5D-D22F-BE02-35E2E9597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910B88-6988-1CD0-2072-497DA0775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BB1FF1-2D8D-F249-3F70-00BF3104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781C29-E77F-D177-0FBB-6D428C3A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2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6A9FE0-96A7-3DF5-5D8C-427AE1EC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4A514D-C1B9-081D-44E6-6CA2BD58E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2F470-D7A1-E575-EF88-35E5191C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2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C219-5F7D-3EC1-B93C-202818B73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D4262-4392-671E-A9E6-49394C9A1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5421F-9580-F1AA-ED73-603F25939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9ACE9-71D1-6448-DDED-ACD14BBF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5AA4C-DCC6-B55C-5517-BB9CE6F09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CE62E-E058-20CE-C3FF-3B4E4191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4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3474-3C7B-43B0-654D-36B23E568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9371C-E0C1-109A-C3E1-DFE66F019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52B67-661C-9978-AFF8-AEF838F8E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26E90-E352-6CD6-4198-0CF1C73A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2C3C44-5D3C-AFF0-B094-0211FB180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088DFF-9DB6-DD6C-A22A-B6AEBEDEC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999BB7-B15E-BD68-D965-87223825B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080C5-DEBB-233B-595E-D08AC3119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5D2A3-4884-94F8-C67F-4765E6C7EF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F9EB6-D7F8-473D-8A33-1BDC6DCEDAF0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B75F5-9C04-3E2F-8500-85094E354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D663C-D73C-6B90-A910-201F80D2E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6360B-0FCF-4ECC-8E1C-80E3BECC1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5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BFD25-18FF-DA6F-C3DC-5C29AEA907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Framing your research question with entrepreneurial mindset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7C014-7AA8-AC40-C6E6-4546EDE2BD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Student name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89169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04A5-0FCE-3D79-AE5F-EDD8398FF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topic to 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1C8CD-A171-F417-BE9B-CBC7E6015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Broad statement: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Focused statement:</a:t>
            </a:r>
          </a:p>
          <a:p>
            <a:endParaRPr lang="en-US" dirty="0"/>
          </a:p>
          <a:p>
            <a:r>
              <a:rPr lang="en-US" dirty="0"/>
              <a:t>Specific claims / questions: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8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B430-CB2A-1F8B-16B3-ED22FDEBB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2477"/>
            <a:ext cx="10515600" cy="501829"/>
          </a:xfrm>
        </p:spPr>
        <p:txBody>
          <a:bodyPr>
            <a:normAutofit fontScale="90000"/>
          </a:bodyPr>
          <a:lstStyle/>
          <a:p>
            <a:r>
              <a:rPr lang="en-US" dirty="0"/>
              <a:t>Concept map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0DE538-FF00-6EEC-576E-B8D70C2A6EF9}"/>
              </a:ext>
            </a:extLst>
          </p:cNvPr>
          <p:cNvSpPr/>
          <p:nvPr/>
        </p:nvSpPr>
        <p:spPr>
          <a:xfrm>
            <a:off x="4626429" y="2808515"/>
            <a:ext cx="3178629" cy="8164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question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7238940-D72E-9B2C-AA06-B4D0A37DE871}"/>
              </a:ext>
            </a:extLst>
          </p:cNvPr>
          <p:cNvSpPr/>
          <p:nvPr/>
        </p:nvSpPr>
        <p:spPr>
          <a:xfrm>
            <a:off x="7241504" y="1909933"/>
            <a:ext cx="1644721" cy="65314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Where</a:t>
            </a:r>
            <a:r>
              <a:rPr lang="en-US" sz="1200" dirty="0"/>
              <a:t> to look for other solutions?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C5E968-137C-97F4-6EAF-8126321171DA}"/>
              </a:ext>
            </a:extLst>
          </p:cNvPr>
          <p:cNvSpPr/>
          <p:nvPr/>
        </p:nvSpPr>
        <p:spPr>
          <a:xfrm>
            <a:off x="7753216" y="3847470"/>
            <a:ext cx="1447800" cy="65314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How</a:t>
            </a:r>
            <a:r>
              <a:rPr lang="en-US" sz="1400" dirty="0"/>
              <a:t> is it addressed currently?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8FC7F63-F1CD-794F-7A90-8AC96BE4FBA5}"/>
              </a:ext>
            </a:extLst>
          </p:cNvPr>
          <p:cNvSpPr/>
          <p:nvPr/>
        </p:nvSpPr>
        <p:spPr>
          <a:xfrm>
            <a:off x="4626429" y="4425429"/>
            <a:ext cx="1904121" cy="65314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What</a:t>
            </a:r>
            <a:r>
              <a:rPr lang="en-US" sz="1200" dirty="0"/>
              <a:t> methods have been used to investigate?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D79EC40-CBEC-F5FC-2D4B-828292A8762C}"/>
              </a:ext>
            </a:extLst>
          </p:cNvPr>
          <p:cNvSpPr/>
          <p:nvPr/>
        </p:nvSpPr>
        <p:spPr>
          <a:xfrm>
            <a:off x="4164434" y="1806230"/>
            <a:ext cx="1447800" cy="6531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Who</a:t>
            </a:r>
            <a:r>
              <a:rPr lang="en-US" sz="1400" dirty="0"/>
              <a:t> is it important to?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98AAA0F-BDD9-7A3B-8591-EF72069F79B7}"/>
              </a:ext>
            </a:extLst>
          </p:cNvPr>
          <p:cNvCxnSpPr>
            <a:stCxn id="8" idx="1"/>
            <a:endCxn id="12" idx="4"/>
          </p:cNvCxnSpPr>
          <p:nvPr/>
        </p:nvCxnSpPr>
        <p:spPr>
          <a:xfrm flipH="1" flipV="1">
            <a:off x="4888334" y="2459373"/>
            <a:ext cx="203594" cy="468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7F1907B-9596-E2FB-E1CB-25655781B79C}"/>
              </a:ext>
            </a:extLst>
          </p:cNvPr>
          <p:cNvCxnSpPr>
            <a:cxnSpLocks/>
            <a:endCxn id="13" idx="6"/>
          </p:cNvCxnSpPr>
          <p:nvPr/>
        </p:nvCxnSpPr>
        <p:spPr>
          <a:xfrm flipH="1">
            <a:off x="3759722" y="3405778"/>
            <a:ext cx="1350074" cy="187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AAC80A-6477-D0C9-C259-68E62F73A25F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5578490" y="3200786"/>
            <a:ext cx="96338" cy="1224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5029DE2-5E50-DACD-37A7-6366402B1385}"/>
              </a:ext>
            </a:extLst>
          </p:cNvPr>
          <p:cNvCxnSpPr>
            <a:stCxn id="8" idx="5"/>
            <a:endCxn id="10" idx="1"/>
          </p:cNvCxnSpPr>
          <p:nvPr/>
        </p:nvCxnSpPr>
        <p:spPr>
          <a:xfrm>
            <a:off x="7339559" y="3505381"/>
            <a:ext cx="625682" cy="437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978608-BB6B-C73A-EF2E-EEBC510D4605}"/>
              </a:ext>
            </a:extLst>
          </p:cNvPr>
          <p:cNvCxnSpPr>
            <a:cxnSpLocks/>
            <a:stCxn id="8" idx="7"/>
            <a:endCxn id="9" idx="3"/>
          </p:cNvCxnSpPr>
          <p:nvPr/>
        </p:nvCxnSpPr>
        <p:spPr>
          <a:xfrm flipV="1">
            <a:off x="7339559" y="2467425"/>
            <a:ext cx="142809" cy="460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4BC773BF-6F66-48AB-B6D5-4EFA3044B471}"/>
              </a:ext>
            </a:extLst>
          </p:cNvPr>
          <p:cNvGrpSpPr/>
          <p:nvPr/>
        </p:nvGrpSpPr>
        <p:grpSpPr>
          <a:xfrm>
            <a:off x="2092000" y="2563296"/>
            <a:ext cx="1667722" cy="2104359"/>
            <a:chOff x="1772165" y="2567689"/>
            <a:chExt cx="1667722" cy="210435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30E060F-C95D-98B0-6794-FD41F39ED8F1}"/>
                </a:ext>
              </a:extLst>
            </p:cNvPr>
            <p:cNvSpPr/>
            <p:nvPr/>
          </p:nvSpPr>
          <p:spPr>
            <a:xfrm>
              <a:off x="1992087" y="3271158"/>
              <a:ext cx="1447800" cy="653143"/>
            </a:xfrm>
            <a:prstGeom prst="ellips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Why</a:t>
              </a:r>
              <a:r>
                <a:rPr lang="en-US" sz="1400" dirty="0"/>
                <a:t> is it significant?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1C799A1-352C-E154-D0BC-18F7BC71A1F7}"/>
                </a:ext>
              </a:extLst>
            </p:cNvPr>
            <p:cNvCxnSpPr>
              <a:cxnSpLocks/>
              <a:stCxn id="13" idx="0"/>
              <a:endCxn id="16" idx="5"/>
            </p:cNvCxnSpPr>
            <p:nvPr/>
          </p:nvCxnSpPr>
          <p:spPr>
            <a:xfrm flipH="1" flipV="1">
              <a:off x="2290576" y="2567689"/>
              <a:ext cx="425411" cy="703469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A420A21-8AF4-8278-AF8C-5F363F88948A}"/>
                </a:ext>
              </a:extLst>
            </p:cNvPr>
            <p:cNvCxnSpPr>
              <a:cxnSpLocks/>
              <a:stCxn id="13" idx="2"/>
              <a:endCxn id="37" idx="6"/>
            </p:cNvCxnSpPr>
            <p:nvPr/>
          </p:nvCxnSpPr>
          <p:spPr>
            <a:xfrm flipH="1">
              <a:off x="1772165" y="3597730"/>
              <a:ext cx="219922" cy="15803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86FD916-80C7-472E-EDD8-52249AC0EA85}"/>
                </a:ext>
              </a:extLst>
            </p:cNvPr>
            <p:cNvCxnSpPr>
              <a:cxnSpLocks/>
              <a:stCxn id="13" idx="4"/>
              <a:endCxn id="36" idx="6"/>
            </p:cNvCxnSpPr>
            <p:nvPr/>
          </p:nvCxnSpPr>
          <p:spPr>
            <a:xfrm flipH="1">
              <a:off x="2202997" y="3924301"/>
              <a:ext cx="512990" cy="747747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785BDA04-1B1A-4ACF-9D28-8D588115E02E}"/>
              </a:ext>
            </a:extLst>
          </p:cNvPr>
          <p:cNvSpPr/>
          <p:nvPr/>
        </p:nvSpPr>
        <p:spPr>
          <a:xfrm>
            <a:off x="935893" y="1861817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Reason A… click in the bubbles to type!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109FBA9-5697-426B-B61A-A309FF208CEA}"/>
              </a:ext>
            </a:extLst>
          </p:cNvPr>
          <p:cNvCxnSpPr>
            <a:cxnSpLocks/>
            <a:stCxn id="11" idx="2"/>
            <a:endCxn id="41" idx="7"/>
          </p:cNvCxnSpPr>
          <p:nvPr/>
        </p:nvCxnSpPr>
        <p:spPr>
          <a:xfrm flipH="1">
            <a:off x="4421870" y="4752001"/>
            <a:ext cx="204559" cy="20473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857DC4-71AA-4DB2-898D-496BE22487CC}"/>
              </a:ext>
            </a:extLst>
          </p:cNvPr>
          <p:cNvCxnSpPr>
            <a:cxnSpLocks/>
            <a:stCxn id="11" idx="4"/>
            <a:endCxn id="40" idx="0"/>
          </p:cNvCxnSpPr>
          <p:nvPr/>
        </p:nvCxnSpPr>
        <p:spPr>
          <a:xfrm flipH="1">
            <a:off x="5549640" y="5078572"/>
            <a:ext cx="28850" cy="48588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982B0A3-523E-4573-9C30-459724DA1263}"/>
              </a:ext>
            </a:extLst>
          </p:cNvPr>
          <p:cNvCxnSpPr>
            <a:cxnSpLocks/>
            <a:stCxn id="11" idx="6"/>
            <a:endCxn id="39" idx="1"/>
          </p:cNvCxnSpPr>
          <p:nvPr/>
        </p:nvCxnSpPr>
        <p:spPr>
          <a:xfrm>
            <a:off x="6530550" y="4752001"/>
            <a:ext cx="294430" cy="33710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6CECB0A6-54BB-4A1E-B012-F26D0324B237}"/>
              </a:ext>
            </a:extLst>
          </p:cNvPr>
          <p:cNvSpPr/>
          <p:nvPr/>
        </p:nvSpPr>
        <p:spPr>
          <a:xfrm>
            <a:off x="561012" y="4256738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246F939-68A4-4A8D-87D8-9E889F43E6BE}"/>
              </a:ext>
            </a:extLst>
          </p:cNvPr>
          <p:cNvSpPr/>
          <p:nvPr/>
        </p:nvSpPr>
        <p:spPr>
          <a:xfrm>
            <a:off x="130180" y="3198223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C80629D-9712-4466-A318-EFE74A665F98}"/>
              </a:ext>
            </a:extLst>
          </p:cNvPr>
          <p:cNvSpPr/>
          <p:nvPr/>
        </p:nvSpPr>
        <p:spPr>
          <a:xfrm>
            <a:off x="6537678" y="4968753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EE08BFA-0510-40E6-B880-6B6877DBC56C}"/>
              </a:ext>
            </a:extLst>
          </p:cNvPr>
          <p:cNvSpPr/>
          <p:nvPr/>
        </p:nvSpPr>
        <p:spPr>
          <a:xfrm>
            <a:off x="4568730" y="5564459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08530B3-E731-4EBB-AA21-0A3C87BAB14E}"/>
              </a:ext>
            </a:extLst>
          </p:cNvPr>
          <p:cNvSpPr/>
          <p:nvPr/>
        </p:nvSpPr>
        <p:spPr>
          <a:xfrm>
            <a:off x="2747352" y="4836381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46D26F3-77E2-4034-9FF1-443C9CB54EC4}"/>
              </a:ext>
            </a:extLst>
          </p:cNvPr>
          <p:cNvSpPr/>
          <p:nvPr/>
        </p:nvSpPr>
        <p:spPr>
          <a:xfrm>
            <a:off x="5715368" y="1013234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CD28914-A11A-45EA-917A-88233990CF1B}"/>
              </a:ext>
            </a:extLst>
          </p:cNvPr>
          <p:cNvSpPr/>
          <p:nvPr/>
        </p:nvSpPr>
        <p:spPr>
          <a:xfrm>
            <a:off x="3885545" y="486008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625EB90-C6F0-4B19-91C7-A3F6FBD9F2D3}"/>
              </a:ext>
            </a:extLst>
          </p:cNvPr>
          <p:cNvSpPr/>
          <p:nvPr/>
        </p:nvSpPr>
        <p:spPr>
          <a:xfrm>
            <a:off x="1930776" y="908081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5C47AA4-25C5-4EBB-BEF5-C9529CAC8A43}"/>
              </a:ext>
            </a:extLst>
          </p:cNvPr>
          <p:cNvCxnSpPr>
            <a:cxnSpLocks/>
            <a:stCxn id="43" idx="4"/>
            <a:endCxn id="12" idx="0"/>
          </p:cNvCxnSpPr>
          <p:nvPr/>
        </p:nvCxnSpPr>
        <p:spPr>
          <a:xfrm>
            <a:off x="4866455" y="1307842"/>
            <a:ext cx="21879" cy="498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7C5BEB4-5CEA-48D0-B54B-61DF35640B8A}"/>
              </a:ext>
            </a:extLst>
          </p:cNvPr>
          <p:cNvCxnSpPr>
            <a:cxnSpLocks/>
            <a:stCxn id="42" idx="2"/>
            <a:endCxn id="12" idx="7"/>
          </p:cNvCxnSpPr>
          <p:nvPr/>
        </p:nvCxnSpPr>
        <p:spPr>
          <a:xfrm flipH="1">
            <a:off x="5400209" y="1424151"/>
            <a:ext cx="315159" cy="47773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C774EF1-7A49-4710-AC6A-6F680B6C0190}"/>
              </a:ext>
            </a:extLst>
          </p:cNvPr>
          <p:cNvCxnSpPr>
            <a:cxnSpLocks/>
            <a:stCxn id="12" idx="1"/>
            <a:endCxn id="44" idx="6"/>
          </p:cNvCxnSpPr>
          <p:nvPr/>
        </p:nvCxnSpPr>
        <p:spPr>
          <a:xfrm flipH="1" flipV="1">
            <a:off x="3892596" y="1318998"/>
            <a:ext cx="483863" cy="58288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A5C7BEBD-524C-42E0-9495-42B1855872D4}"/>
              </a:ext>
            </a:extLst>
          </p:cNvPr>
          <p:cNvSpPr/>
          <p:nvPr/>
        </p:nvSpPr>
        <p:spPr>
          <a:xfrm>
            <a:off x="9201016" y="2223760"/>
            <a:ext cx="1961820" cy="82183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FE466E3-0A8F-47C9-9B2D-64B3F96A0C0B}"/>
              </a:ext>
            </a:extLst>
          </p:cNvPr>
          <p:cNvSpPr/>
          <p:nvPr/>
        </p:nvSpPr>
        <p:spPr>
          <a:xfrm>
            <a:off x="9306458" y="1203956"/>
            <a:ext cx="1961820" cy="82183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102F6D1-AC8F-4DB7-8FD6-6CCEFEE179FC}"/>
              </a:ext>
            </a:extLst>
          </p:cNvPr>
          <p:cNvSpPr/>
          <p:nvPr/>
        </p:nvSpPr>
        <p:spPr>
          <a:xfrm>
            <a:off x="7905315" y="391238"/>
            <a:ext cx="1961820" cy="82183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E11B000-C313-49F5-ABB9-8754BFA01FB1}"/>
              </a:ext>
            </a:extLst>
          </p:cNvPr>
          <p:cNvCxnSpPr>
            <a:cxnSpLocks/>
            <a:stCxn id="67" idx="2"/>
            <a:endCxn id="9" idx="7"/>
          </p:cNvCxnSpPr>
          <p:nvPr/>
        </p:nvCxnSpPr>
        <p:spPr>
          <a:xfrm flipH="1">
            <a:off x="8645361" y="1614873"/>
            <a:ext cx="661097" cy="390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7CA19AE-73CB-45B9-8AF5-46B2AEBBA715}"/>
              </a:ext>
            </a:extLst>
          </p:cNvPr>
          <p:cNvCxnSpPr>
            <a:cxnSpLocks/>
            <a:stCxn id="66" idx="1"/>
            <a:endCxn id="9" idx="6"/>
          </p:cNvCxnSpPr>
          <p:nvPr/>
        </p:nvCxnSpPr>
        <p:spPr>
          <a:xfrm flipH="1" flipV="1">
            <a:off x="8886225" y="2236505"/>
            <a:ext cx="602093" cy="107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EC369F6-B144-46A6-AFF2-E92E76EA73A9}"/>
              </a:ext>
            </a:extLst>
          </p:cNvPr>
          <p:cNvCxnSpPr>
            <a:cxnSpLocks/>
            <a:stCxn id="9" idx="0"/>
            <a:endCxn id="68" idx="4"/>
          </p:cNvCxnSpPr>
          <p:nvPr/>
        </p:nvCxnSpPr>
        <p:spPr>
          <a:xfrm flipV="1">
            <a:off x="8063865" y="1213072"/>
            <a:ext cx="822360" cy="696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A0203613-F3D8-49D1-9F00-0D5E716DD06F}"/>
              </a:ext>
            </a:extLst>
          </p:cNvPr>
          <p:cNvSpPr/>
          <p:nvPr/>
        </p:nvSpPr>
        <p:spPr>
          <a:xfrm>
            <a:off x="9306458" y="5382743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6F4574F3-3503-43D2-AB1D-9660C4CD124F}"/>
              </a:ext>
            </a:extLst>
          </p:cNvPr>
          <p:cNvSpPr/>
          <p:nvPr/>
        </p:nvSpPr>
        <p:spPr>
          <a:xfrm>
            <a:off x="9833274" y="4296319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9BAE6DC5-1728-44CB-8E4C-6CC75BB0E689}"/>
              </a:ext>
            </a:extLst>
          </p:cNvPr>
          <p:cNvSpPr/>
          <p:nvPr/>
        </p:nvSpPr>
        <p:spPr>
          <a:xfrm>
            <a:off x="9669168" y="3276515"/>
            <a:ext cx="1961820" cy="821834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546E7C2-0A5F-4020-9E3D-67B2DB8045D3}"/>
              </a:ext>
            </a:extLst>
          </p:cNvPr>
          <p:cNvCxnSpPr>
            <a:cxnSpLocks/>
            <a:stCxn id="80" idx="1"/>
            <a:endCxn id="10" idx="6"/>
          </p:cNvCxnSpPr>
          <p:nvPr/>
        </p:nvCxnSpPr>
        <p:spPr>
          <a:xfrm flipH="1" flipV="1">
            <a:off x="9201016" y="4174042"/>
            <a:ext cx="919560" cy="24263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6EE37A2-1586-4C37-AFCC-A6095B2FD746}"/>
              </a:ext>
            </a:extLst>
          </p:cNvPr>
          <p:cNvCxnSpPr>
            <a:cxnSpLocks/>
            <a:stCxn id="79" idx="1"/>
            <a:endCxn id="10" idx="5"/>
          </p:cNvCxnSpPr>
          <p:nvPr/>
        </p:nvCxnSpPr>
        <p:spPr>
          <a:xfrm flipH="1" flipV="1">
            <a:off x="8988991" y="4404962"/>
            <a:ext cx="604769" cy="109813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143F074-46A2-4E2E-94B3-2DF1F7B299B9}"/>
              </a:ext>
            </a:extLst>
          </p:cNvPr>
          <p:cNvCxnSpPr>
            <a:cxnSpLocks/>
            <a:stCxn id="10" idx="7"/>
            <a:endCxn id="81" idx="2"/>
          </p:cNvCxnSpPr>
          <p:nvPr/>
        </p:nvCxnSpPr>
        <p:spPr>
          <a:xfrm flipV="1">
            <a:off x="8988991" y="3687432"/>
            <a:ext cx="680177" cy="25568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22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04A5-0FCE-3D79-AE5F-EDD8398FF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analysis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42FDE5D-7998-0D3A-97FD-8C7B5D4AE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483698"/>
              </p:ext>
            </p:extLst>
          </p:nvPr>
        </p:nvGraphicFramePr>
        <p:xfrm>
          <a:off x="232229" y="1690688"/>
          <a:ext cx="11727542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1">
                  <a:extLst>
                    <a:ext uri="{9D8B030D-6E8A-4147-A177-3AD203B41FA5}">
                      <a16:colId xmlns:a16="http://schemas.microsoft.com/office/drawing/2014/main" val="3811024125"/>
                    </a:ext>
                  </a:extLst>
                </a:gridCol>
                <a:gridCol w="3298372">
                  <a:extLst>
                    <a:ext uri="{9D8B030D-6E8A-4147-A177-3AD203B41FA5}">
                      <a16:colId xmlns:a16="http://schemas.microsoft.com/office/drawing/2014/main" val="1789027955"/>
                    </a:ext>
                  </a:extLst>
                </a:gridCol>
                <a:gridCol w="3222171">
                  <a:extLst>
                    <a:ext uri="{9D8B030D-6E8A-4147-A177-3AD203B41FA5}">
                      <a16:colId xmlns:a16="http://schemas.microsoft.com/office/drawing/2014/main" val="1577712310"/>
                    </a:ext>
                  </a:extLst>
                </a:gridCol>
                <a:gridCol w="2895598">
                  <a:extLst>
                    <a:ext uri="{9D8B030D-6E8A-4147-A177-3AD203B41FA5}">
                      <a16:colId xmlns:a16="http://schemas.microsoft.com/office/drawing/2014/main" val="3020749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Stakeholder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aspect of your research are they interested in? What is their level of interest?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impact could your research have for this group?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could this group influence the impact of your work?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073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398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7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882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961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792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95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337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322</Words>
  <Application>Microsoft Office PowerPoint</Application>
  <PresentationFormat>Widescreen</PresentationFormat>
  <Paragraphs>31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Framing your research question with entrepreneurial mindset</vt:lpstr>
      <vt:lpstr>Research topic to research questions</vt:lpstr>
      <vt:lpstr>Concept map</vt:lpstr>
      <vt:lpstr>Stakeholder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 your research questions</dc:title>
  <dc:creator>Reizman, Irene</dc:creator>
  <cp:lastModifiedBy>Reizman, Irene</cp:lastModifiedBy>
  <cp:revision>2</cp:revision>
  <dcterms:created xsi:type="dcterms:W3CDTF">2022-05-31T20:17:31Z</dcterms:created>
  <dcterms:modified xsi:type="dcterms:W3CDTF">2022-11-28T18:50:27Z</dcterms:modified>
</cp:coreProperties>
</file>