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Nunito" panose="020B0604020202020204" charset="0"/>
      <p:regular r:id="rId5"/>
      <p:bold r:id="rId6"/>
      <p:italic r:id="rId7"/>
      <p:boldItalic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3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4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2" cy="1044300"/>
            <a:chOff x="255200" y="592"/>
            <a:chExt cx="2250362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1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4" y="592"/>
            <a:ext cx="2250362" cy="1044300"/>
            <a:chOff x="905394" y="592"/>
            <a:chExt cx="2250362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7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4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7" y="5088"/>
            <a:ext cx="1851282" cy="752107"/>
            <a:chOff x="6917200" y="0"/>
            <a:chExt cx="2227776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1" y="4217851"/>
            <a:ext cx="2389067" cy="925737"/>
            <a:chOff x="6917200" y="0"/>
            <a:chExt cx="2227776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8" y="4055651"/>
            <a:ext cx="2795414" cy="1083307"/>
            <a:chOff x="6917200" y="0"/>
            <a:chExt cx="2227776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1" y="4119576"/>
            <a:ext cx="2520951" cy="1024165"/>
            <a:chOff x="6917200" y="0"/>
            <a:chExt cx="2227776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8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0" y="3961114"/>
            <a:ext cx="2910144" cy="1182339"/>
            <a:chOff x="6917200" y="0"/>
            <a:chExt cx="2227776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8" y="2"/>
            <a:ext cx="2795414" cy="1083307"/>
            <a:chOff x="6917200" y="0"/>
            <a:chExt cx="2227776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888683" y="1746100"/>
            <a:ext cx="5377500" cy="1646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899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2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7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5" cy="617071"/>
            <a:chOff x="6917200" y="0"/>
            <a:chExt cx="2227776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2" y="1242"/>
            <a:ext cx="3257454" cy="1261513"/>
            <a:chOff x="6917200" y="0"/>
            <a:chExt cx="2227776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0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393929" y="1301145"/>
            <a:ext cx="6366900" cy="2539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0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90733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  <a:endParaRPr lang="en" sz="10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howstuffworks.com/water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oak-forest.org/196/The-Water-System" TargetMode="External"/><Relationship Id="rId5" Type="http://schemas.openxmlformats.org/officeDocument/2006/relationships/hyperlink" Target="http://mentalfloss.com/article/64577/how-do-water-towers-work" TargetMode="External"/><Relationship Id="rId4" Type="http://schemas.openxmlformats.org/officeDocument/2006/relationships/hyperlink" Target="https://www.livescience.com/54236-how-do-water-towers-wor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819150" y="38955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/>
              <a:t>Water Towers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71900" y="883050"/>
            <a:ext cx="4881300" cy="310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What is their purpose?</a:t>
            </a:r>
            <a:r>
              <a:rPr lang="en" sz="1800">
                <a:solidFill>
                  <a:srgbClr val="000000"/>
                </a:solidFill>
              </a:rPr>
              <a:t> 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Storage and distribution of potable water 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Utilized in the event of a power outage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Allows towns to pump for the average consumption than the maximum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000000"/>
                </a:solidFill>
              </a:rPr>
              <a:t>How do they work?</a:t>
            </a:r>
            <a:r>
              <a:rPr lang="en" sz="1800">
                <a:solidFill>
                  <a:srgbClr val="000000"/>
                </a:solidFill>
              </a:rPr>
              <a:t> 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Water is sourced from water treatment plants and pumping stations. 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The tower’s height is determined by the elevation and pressure needed.</a:t>
            </a:r>
          </a:p>
          <a:p>
            <a: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1800">
                <a:solidFill>
                  <a:srgbClr val="000000"/>
                </a:solidFill>
              </a:rPr>
              <a:t>Water is constantly being moved in and out to regulate its temperature. 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5425" y="1215999"/>
            <a:ext cx="3526274" cy="317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 Cited: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http://people.howstuffworks.com/water.htm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https://www.livescience.com/54236-how-do-water-towers-work.html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http://mentalfloss.com/article/64577/how-do-water-towers-work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http://www.oak-forest.org/196/The-Water-System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Accessed 8/24/17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On-screen Show (16:9)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Nunito</vt:lpstr>
      <vt:lpstr>Calibri</vt:lpstr>
      <vt:lpstr>Shift</vt:lpstr>
      <vt:lpstr>Water Towers</vt:lpstr>
      <vt:lpstr>Websites Cited: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Towers</dc:title>
  <dc:creator>Standard Login</dc:creator>
  <cp:lastModifiedBy>Engineering</cp:lastModifiedBy>
  <cp:revision>1</cp:revision>
  <dcterms:modified xsi:type="dcterms:W3CDTF">2017-08-24T16:27:03Z</dcterms:modified>
</cp:coreProperties>
</file>