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5"/>
  </p:notesMasterIdLst>
  <p:sldIdLst>
    <p:sldId id="257" r:id="rId2"/>
    <p:sldId id="263" r:id="rId3"/>
    <p:sldId id="281" r:id="rId4"/>
    <p:sldId id="259" r:id="rId5"/>
    <p:sldId id="260" r:id="rId6"/>
    <p:sldId id="280" r:id="rId7"/>
    <p:sldId id="261" r:id="rId8"/>
    <p:sldId id="264" r:id="rId9"/>
    <p:sldId id="265" r:id="rId10"/>
    <p:sldId id="266" r:id="rId11"/>
    <p:sldId id="282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8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8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D3B24-1BBD-46FC-A024-1C95F5397B3E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3671E-3523-4024-9A84-9FD01A55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71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35763795-831F-4A77-B5A2-117BD8B79B8A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118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5EC71-62C9-4ED3-90E9-2606C7433689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8B7-706F-4BC7-B172-17E6734FD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4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5EC71-62C9-4ED3-90E9-2606C7433689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8B7-706F-4BC7-B172-17E6734FD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52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5EC71-62C9-4ED3-90E9-2606C7433689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8B7-706F-4BC7-B172-17E6734FD2C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5362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5EC71-62C9-4ED3-90E9-2606C7433689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8B7-706F-4BC7-B172-17E6734FD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2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5EC71-62C9-4ED3-90E9-2606C7433689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8B7-706F-4BC7-B172-17E6734FD2C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083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5EC71-62C9-4ED3-90E9-2606C7433689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8B7-706F-4BC7-B172-17E6734FD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92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5EC71-62C9-4ED3-90E9-2606C7433689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8B7-706F-4BC7-B172-17E6734FD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80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5EC71-62C9-4ED3-90E9-2606C7433689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8B7-706F-4BC7-B172-17E6734FD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23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5EC71-62C9-4ED3-90E9-2606C7433689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8B7-706F-4BC7-B172-17E6734FD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93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5EC71-62C9-4ED3-90E9-2606C7433689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8B7-706F-4BC7-B172-17E6734FD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23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5EC71-62C9-4ED3-90E9-2606C7433689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8B7-706F-4BC7-B172-17E6734FD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6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5EC71-62C9-4ED3-90E9-2606C7433689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8B7-706F-4BC7-B172-17E6734FD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0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5EC71-62C9-4ED3-90E9-2606C7433689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8B7-706F-4BC7-B172-17E6734FD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75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5EC71-62C9-4ED3-90E9-2606C7433689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8B7-706F-4BC7-B172-17E6734FD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6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5EC71-62C9-4ED3-90E9-2606C7433689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8B7-706F-4BC7-B172-17E6734FD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2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5EC71-62C9-4ED3-90E9-2606C7433689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8B7-706F-4BC7-B172-17E6734FD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95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5EC71-62C9-4ED3-90E9-2606C7433689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0BF68B7-706F-4BC7-B172-17E6734FD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7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elegoo.com/downloa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700" dirty="0">
                <a:latin typeface="Arial" charset="0"/>
                <a:ea typeface="ＭＳ Ｐゴシック" pitchFamily="34" charset="-128"/>
              </a:rPr>
              <a:t>Intro to Arduino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Stephanie Gillespie,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3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Tools -&gt; Serial Port -&gt; COM3 or higher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16584" r="78891" b="27960"/>
          <a:stretch/>
        </p:blipFill>
        <p:spPr bwMode="auto">
          <a:xfrm>
            <a:off x="4229100" y="1722177"/>
            <a:ext cx="3592773" cy="427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46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that it works!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8"/>
            <a:ext cx="3088109" cy="4487099"/>
          </a:xfrm>
        </p:spPr>
        <p:txBody>
          <a:bodyPr>
            <a:normAutofit/>
          </a:bodyPr>
          <a:lstStyle/>
          <a:p>
            <a:r>
              <a:rPr lang="en-US" dirty="0" smtClean="0"/>
              <a:t>Find the example software “blink” </a:t>
            </a:r>
          </a:p>
          <a:p>
            <a:r>
              <a:rPr lang="en-US" dirty="0" smtClean="0"/>
              <a:t>Click the right arrow button to download. </a:t>
            </a:r>
          </a:p>
          <a:p>
            <a:r>
              <a:rPr lang="en-US" dirty="0" smtClean="0"/>
              <a:t>Watch the messages, ensure no errors</a:t>
            </a:r>
          </a:p>
          <a:p>
            <a:r>
              <a:rPr lang="en-US" dirty="0" smtClean="0"/>
              <a:t>Light should blink on/off for 1 second </a:t>
            </a:r>
          </a:p>
          <a:p>
            <a:r>
              <a:rPr lang="en-US" dirty="0" smtClean="0"/>
              <a:t>Go into code, change first ‘1000’ to ‘3000’, re-download, and should see the blinking change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115" y="1142238"/>
            <a:ext cx="4610100" cy="461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314" y="5332158"/>
            <a:ext cx="1991498" cy="14184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769864" y="5982528"/>
            <a:ext cx="1481328" cy="4731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42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Basics of Arduino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</a:p>
          <a:p>
            <a:pPr lvl="1"/>
            <a:r>
              <a:rPr lang="en-US" dirty="0" smtClean="0"/>
              <a:t>Layout of the code</a:t>
            </a:r>
          </a:p>
          <a:p>
            <a:r>
              <a:rPr lang="en-US" dirty="0" smtClean="0"/>
              <a:t>Functions</a:t>
            </a:r>
          </a:p>
          <a:p>
            <a:pPr lvl="1"/>
            <a:r>
              <a:rPr lang="en-US" dirty="0" smtClean="0"/>
              <a:t>How to read and write data to sensors</a:t>
            </a:r>
          </a:p>
          <a:p>
            <a:r>
              <a:rPr lang="en-US" dirty="0" smtClean="0"/>
              <a:t>Variables</a:t>
            </a:r>
          </a:p>
          <a:p>
            <a:pPr lvl="1"/>
            <a:r>
              <a:rPr lang="en-US" dirty="0" smtClean="0"/>
              <a:t>Data values</a:t>
            </a:r>
          </a:p>
          <a:p>
            <a:pPr lvl="1"/>
            <a:r>
              <a:rPr lang="en-US" dirty="0" smtClean="0"/>
              <a:t>HIGH/LOW, INPUT/OUTPUT, numbers, true/false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19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Structure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85900" y="1633629"/>
            <a:ext cx="6172200" cy="3818245"/>
          </a:xfrm>
        </p:spPr>
        <p:txBody>
          <a:bodyPr/>
          <a:lstStyle/>
          <a:p>
            <a:r>
              <a:rPr lang="en-US" dirty="0" smtClean="0"/>
              <a:t>Always 2 functions needed to write a program</a:t>
            </a:r>
          </a:p>
          <a:p>
            <a:pPr lvl="1"/>
            <a:r>
              <a:rPr lang="en-US" dirty="0" smtClean="0"/>
              <a:t>void setup() {</a:t>
            </a:r>
          </a:p>
          <a:p>
            <a:pPr lvl="2"/>
            <a:r>
              <a:rPr lang="en-US" dirty="0" smtClean="0"/>
              <a:t>Where you initialize your inputs and outputs</a:t>
            </a:r>
          </a:p>
          <a:p>
            <a:pPr lvl="2"/>
            <a:r>
              <a:rPr lang="en-US" dirty="0" smtClean="0"/>
              <a:t>Start with </a:t>
            </a:r>
            <a:r>
              <a:rPr lang="en-US" dirty="0" err="1" smtClean="0"/>
              <a:t>pinMode</a:t>
            </a:r>
            <a:r>
              <a:rPr lang="en-US" dirty="0" smtClean="0"/>
              <a:t>( pin #, OUTPUT/INPUT)</a:t>
            </a:r>
          </a:p>
          <a:p>
            <a:pPr lvl="1"/>
            <a:r>
              <a:rPr lang="en-US" dirty="0" smtClean="0"/>
              <a:t>void loop() {</a:t>
            </a:r>
          </a:p>
          <a:p>
            <a:pPr lvl="2"/>
            <a:r>
              <a:rPr lang="en-US" dirty="0" smtClean="0"/>
              <a:t>Where you write the functionality</a:t>
            </a:r>
          </a:p>
          <a:p>
            <a:pPr lvl="2"/>
            <a:r>
              <a:rPr lang="en-US" dirty="0" err="1" smtClean="0"/>
              <a:t>digitalRead</a:t>
            </a:r>
            <a:r>
              <a:rPr lang="en-US" dirty="0" smtClean="0"/>
              <a:t> – use to record the value of a sensor with a true/false option (buttons/switches)</a:t>
            </a:r>
          </a:p>
          <a:p>
            <a:pPr lvl="2"/>
            <a:r>
              <a:rPr lang="en-US" dirty="0" err="1" smtClean="0"/>
              <a:t>analogRead</a:t>
            </a:r>
            <a:r>
              <a:rPr lang="en-US" dirty="0" smtClean="0"/>
              <a:t> – use to record sensors with ranges of values </a:t>
            </a:r>
          </a:p>
          <a:p>
            <a:pPr lvl="2"/>
            <a:r>
              <a:rPr lang="en-US" dirty="0" err="1" smtClean="0"/>
              <a:t>digitalWrite</a:t>
            </a:r>
            <a:r>
              <a:rPr lang="en-US" dirty="0" smtClean="0"/>
              <a:t>/</a:t>
            </a:r>
            <a:r>
              <a:rPr lang="en-US" dirty="0" err="1" smtClean="0"/>
              <a:t>analogWrite</a:t>
            </a:r>
            <a:r>
              <a:rPr lang="en-US" dirty="0" smtClean="0"/>
              <a:t> – used to output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22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functions…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763025"/>
            <a:ext cx="6172200" cy="3688849"/>
          </a:xfrm>
        </p:spPr>
        <p:txBody>
          <a:bodyPr/>
          <a:lstStyle/>
          <a:p>
            <a:r>
              <a:rPr lang="en-US" dirty="0" smtClean="0"/>
              <a:t>To be used inside the loop() function</a:t>
            </a:r>
          </a:p>
          <a:p>
            <a:endParaRPr lang="en-US" dirty="0" smtClean="0"/>
          </a:p>
          <a:p>
            <a:r>
              <a:rPr lang="en-US" dirty="0" smtClean="0"/>
              <a:t>if ( </a:t>
            </a:r>
            <a:r>
              <a:rPr lang="en-US" i="1" dirty="0" smtClean="0"/>
              <a:t>variable</a:t>
            </a:r>
            <a:r>
              <a:rPr lang="en-US" dirty="0" smtClean="0"/>
              <a:t> == HIGH) {</a:t>
            </a:r>
          </a:p>
          <a:p>
            <a:pPr lvl="1"/>
            <a:r>
              <a:rPr lang="en-US" dirty="0" smtClean="0"/>
              <a:t>contains code for situations with specific circumstances</a:t>
            </a:r>
          </a:p>
          <a:p>
            <a:r>
              <a:rPr lang="en-US" dirty="0" smtClean="0"/>
              <a:t>else {</a:t>
            </a:r>
          </a:p>
          <a:p>
            <a:pPr lvl="1"/>
            <a:r>
              <a:rPr lang="en-US" dirty="0" smtClean="0"/>
              <a:t>contains code for situations not covered in the above statement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15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functions…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Serial.println</a:t>
            </a:r>
            <a:r>
              <a:rPr lang="en-US" dirty="0" smtClean="0"/>
              <a:t>(</a:t>
            </a:r>
            <a:r>
              <a:rPr lang="en-US" i="1" dirty="0" smtClean="0"/>
              <a:t>variable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used to print values of sensors to the computer screen when plugged in</a:t>
            </a:r>
          </a:p>
          <a:p>
            <a:pPr lvl="1"/>
            <a:endParaRPr lang="en-US" dirty="0" smtClean="0"/>
          </a:p>
          <a:p>
            <a:r>
              <a:rPr lang="en-US" dirty="0"/>
              <a:t>delay( </a:t>
            </a:r>
            <a:r>
              <a:rPr lang="en-US" i="1" dirty="0"/>
              <a:t>#</a:t>
            </a:r>
            <a:r>
              <a:rPr lang="en-US" dirty="0"/>
              <a:t> )</a:t>
            </a:r>
          </a:p>
          <a:p>
            <a:pPr lvl="1"/>
            <a:r>
              <a:rPr lang="en-US" dirty="0"/>
              <a:t>will pause the program for a value in milliseconds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60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 Signal Biker Jacket</a:t>
            </a:r>
            <a:endParaRPr lang="en-US" dirty="0"/>
          </a:p>
        </p:txBody>
      </p:sp>
      <p:pic>
        <p:nvPicPr>
          <p:cNvPr id="21506" name="Picture 2" descr="Picture of turn signal biking jack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5317" y="2477692"/>
            <a:ext cx="2911078" cy="291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33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Secret Knock Door Lock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1" y="2628986"/>
            <a:ext cx="4761310" cy="260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8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1" y="2713686"/>
            <a:ext cx="4761310" cy="243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 Lacing Tennis Shoes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2173858"/>
            <a:ext cx="2545854" cy="3394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561" y="2173856"/>
            <a:ext cx="2527540" cy="337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160590"/>
            <a:ext cx="6347714" cy="4761418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http://www.elegoo.com/download</a:t>
            </a:r>
            <a:endParaRPr lang="en-US" dirty="0" smtClean="0"/>
          </a:p>
          <a:p>
            <a:r>
              <a:rPr lang="en-US" dirty="0" smtClean="0"/>
              <a:t>Find Arduino IDE for your machine + training code for your kit.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When downloaded, unzip + install on your computer.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987" y="3307427"/>
            <a:ext cx="4929449" cy="2693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765" y="3662795"/>
            <a:ext cx="1664249" cy="224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6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tasks as a group: </a:t>
            </a:r>
          </a:p>
          <a:p>
            <a:pPr lvl="1"/>
            <a:r>
              <a:rPr lang="en-US" dirty="0" smtClean="0"/>
              <a:t>Must get signoff from Peer Assistant or Faculty on each task</a:t>
            </a:r>
          </a:p>
          <a:p>
            <a:pPr lvl="1"/>
            <a:r>
              <a:rPr lang="en-US" dirty="0" smtClean="0"/>
              <a:t>Must rotate programmer on each task and record on signoff sheet.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80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Optional Practice!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567" y="1480454"/>
            <a:ext cx="8150353" cy="3880773"/>
          </a:xfrm>
        </p:spPr>
        <p:txBody>
          <a:bodyPr/>
          <a:lstStyle/>
          <a:p>
            <a:r>
              <a:rPr lang="en-US" dirty="0" smtClean="0"/>
              <a:t>Tinkercad.com (will made an account), “circuits” section. </a:t>
            </a:r>
          </a:p>
          <a:p>
            <a:endParaRPr lang="en-US" dirty="0"/>
          </a:p>
          <a:p>
            <a:r>
              <a:rPr lang="en-US" dirty="0" smtClean="0"/>
              <a:t>Write a program on the simulator</a:t>
            </a:r>
          </a:p>
          <a:p>
            <a:pPr lvl="1"/>
            <a:r>
              <a:rPr lang="en-US" dirty="0" smtClean="0"/>
              <a:t>Connect a green LED to pin 8</a:t>
            </a:r>
          </a:p>
          <a:p>
            <a:pPr lvl="1"/>
            <a:r>
              <a:rPr lang="en-US" dirty="0" smtClean="0"/>
              <a:t>Turn on a green LED for 2 seconds</a:t>
            </a:r>
          </a:p>
          <a:p>
            <a:pPr lvl="1"/>
            <a:r>
              <a:rPr lang="en-US" dirty="0" smtClean="0"/>
              <a:t>Turn off a green LED for 1 second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893" y="3948429"/>
            <a:ext cx="6291261" cy="282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6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Optional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Write a program on the simulator</a:t>
            </a:r>
          </a:p>
          <a:p>
            <a:pPr lvl="1"/>
            <a:r>
              <a:rPr lang="en-US" dirty="0" smtClean="0"/>
              <a:t>Connect pin 2 to a green LED</a:t>
            </a:r>
          </a:p>
          <a:p>
            <a:pPr lvl="1"/>
            <a:r>
              <a:rPr lang="en-US" dirty="0" smtClean="0"/>
              <a:t>Connect pin 4 to a yellow LED</a:t>
            </a:r>
          </a:p>
          <a:p>
            <a:pPr lvl="1"/>
            <a:r>
              <a:rPr lang="en-US" dirty="0" smtClean="0"/>
              <a:t>Connect pin 12 to a red LED</a:t>
            </a:r>
          </a:p>
          <a:p>
            <a:pPr lvl="1"/>
            <a:r>
              <a:rPr lang="en-US" dirty="0" smtClean="0"/>
              <a:t>Turn on the green and red LED’s at the same time for 2 seconds</a:t>
            </a:r>
          </a:p>
          <a:p>
            <a:pPr lvl="1"/>
            <a:r>
              <a:rPr lang="en-US" dirty="0" smtClean="0"/>
              <a:t>Turn on the yellow LED when the green and red are off for 1 second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01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Optional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Write a program on the simulator</a:t>
            </a:r>
          </a:p>
          <a:p>
            <a:pPr lvl="1"/>
            <a:r>
              <a:rPr lang="en-US" dirty="0" smtClean="0"/>
              <a:t>Connect a push button to pin 7</a:t>
            </a:r>
          </a:p>
          <a:p>
            <a:pPr lvl="1"/>
            <a:r>
              <a:rPr lang="en-US" dirty="0" smtClean="0"/>
              <a:t>Connect a red LED to pin 12</a:t>
            </a:r>
          </a:p>
          <a:p>
            <a:pPr lvl="1"/>
            <a:r>
              <a:rPr lang="en-US" dirty="0" smtClean="0"/>
              <a:t>Turn on the LED when the button is pressed</a:t>
            </a:r>
          </a:p>
          <a:p>
            <a:pPr lvl="1"/>
            <a:r>
              <a:rPr lang="en-US" dirty="0" smtClean="0"/>
              <a:t>Turn off the LED when the button </a:t>
            </a:r>
            <a:r>
              <a:rPr lang="en-US" smtClean="0"/>
              <a:t>in de-pressed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1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Arduino?</a:t>
            </a:r>
            <a:endParaRPr lang="en-US" dirty="0"/>
          </a:p>
        </p:txBody>
      </p:sp>
      <p:pic>
        <p:nvPicPr>
          <p:cNvPr id="4" name="Microcontroller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8998" y="1344168"/>
            <a:ext cx="6694297" cy="5020722"/>
          </a:xfrm>
        </p:spPr>
      </p:pic>
    </p:spTree>
    <p:extLst>
      <p:ext uri="{BB962C8B-B14F-4D97-AF65-F5344CB8AC3E}">
        <p14:creationId xmlns:p14="http://schemas.microsoft.com/office/powerpoint/2010/main" val="198896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Arduino?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open source, inexpensive embedded development platform.</a:t>
            </a:r>
          </a:p>
          <a:p>
            <a:r>
              <a:rPr lang="en-US" dirty="0" smtClean="0"/>
              <a:t>Belongs to a family of </a:t>
            </a:r>
            <a:br>
              <a:rPr lang="en-US" dirty="0" smtClean="0"/>
            </a:br>
            <a:r>
              <a:rPr lang="en-US" dirty="0" smtClean="0"/>
              <a:t>programs meant to make </a:t>
            </a:r>
            <a:br>
              <a:rPr lang="en-US" dirty="0" smtClean="0"/>
            </a:br>
            <a:r>
              <a:rPr lang="en-US" dirty="0" smtClean="0"/>
              <a:t>computing accessible:</a:t>
            </a:r>
          </a:p>
          <a:p>
            <a:pPr lvl="1"/>
            <a:r>
              <a:rPr lang="en-US" dirty="0" smtClean="0"/>
              <a:t>Wiring (Embedded)</a:t>
            </a:r>
          </a:p>
          <a:p>
            <a:pPr lvl="1"/>
            <a:r>
              <a:rPr lang="en-US" dirty="0" smtClean="0"/>
              <a:t>Processing (Graphical, PC)</a:t>
            </a:r>
          </a:p>
          <a:p>
            <a:pPr lvl="1"/>
            <a:r>
              <a:rPr lang="en-US" dirty="0" err="1" smtClean="0"/>
              <a:t>Fritzing</a:t>
            </a:r>
            <a:r>
              <a:rPr lang="en-US" dirty="0" smtClean="0"/>
              <a:t> (Circuits, Hardware)</a:t>
            </a:r>
          </a:p>
          <a:p>
            <a:pPr marL="0" indent="0">
              <a:buNone/>
            </a:pPr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://upload.wikimedia.org/wikipedia/commons/3/38/Arduino_Uno_-_R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667" r="98167">
                        <a14:foregroundMark x1="5167" y1="53167" x2="11667" y2="6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057400"/>
            <a:ext cx="31432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8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inside?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ATMEL </a:t>
            </a:r>
            <a:r>
              <a:rPr lang="en-US" dirty="0" err="1" smtClean="0"/>
              <a:t>AtMEGA</a:t>
            </a:r>
            <a:r>
              <a:rPr lang="en-US" dirty="0" smtClean="0"/>
              <a:t> 328</a:t>
            </a:r>
          </a:p>
          <a:p>
            <a:pPr lvl="1"/>
            <a:r>
              <a:rPr lang="en-US" dirty="0" smtClean="0"/>
              <a:t>8 bit microcontroller</a:t>
            </a:r>
          </a:p>
          <a:p>
            <a:pPr lvl="1"/>
            <a:r>
              <a:rPr lang="en-US" dirty="0" smtClean="0"/>
              <a:t>16 </a:t>
            </a:r>
            <a:r>
              <a:rPr lang="en-US" dirty="0" err="1" smtClean="0"/>
              <a:t>Mhz</a:t>
            </a:r>
            <a:r>
              <a:rPr lang="en-US" dirty="0" smtClean="0"/>
              <a:t> Operation</a:t>
            </a:r>
          </a:p>
          <a:p>
            <a:pPr lvl="1"/>
            <a:r>
              <a:rPr lang="en-US" dirty="0" smtClean="0"/>
              <a:t>6 A/D Channels (10b)</a:t>
            </a:r>
          </a:p>
          <a:p>
            <a:r>
              <a:rPr lang="en-US" dirty="0" smtClean="0"/>
              <a:t>USB for Programming</a:t>
            </a:r>
          </a:p>
          <a:p>
            <a:r>
              <a:rPr lang="en-US" dirty="0" smtClean="0"/>
              <a:t>Up to 19 Digital I/O channels.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http://upload.wikimedia.org/wikipedia/commons/3/38/Arduino_Uno_-_R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667" r="98167">
                        <a14:foregroundMark x1="5167" y1="53167" x2="11667" y2="6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057400"/>
            <a:ext cx="31432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2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Arduino vs Microcontroller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Microcontroller- </a:t>
            </a:r>
            <a:r>
              <a:rPr lang="en-US" dirty="0"/>
              <a:t>a compact integrated circuit designed to govern a specific operation in an embedded system. A typical </a:t>
            </a:r>
            <a:r>
              <a:rPr lang="en-US" b="1" dirty="0"/>
              <a:t>microcontroller</a:t>
            </a:r>
            <a:r>
              <a:rPr lang="en-US" dirty="0"/>
              <a:t> includes a processor, memory and input/output (I/O) peripherals on a single chip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Arduino- </a:t>
            </a:r>
            <a:r>
              <a:rPr lang="en-US" dirty="0" smtClean="0"/>
              <a:t>open source platform that integrates the microcontroller with electronic components for hobbyists. 	</a:t>
            </a:r>
          </a:p>
          <a:p>
            <a:pPr lvl="1"/>
            <a:r>
              <a:rPr lang="en-US" dirty="0" smtClean="0"/>
              <a:t>Name brand: boards by different manufacturers will vary, software is the same.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2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what can we do with it?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20429" y="2057401"/>
            <a:ext cx="6636774" cy="3394472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omputer to program sensors, lights, and motors</a:t>
            </a:r>
          </a:p>
          <a:p>
            <a:pPr lvl="1"/>
            <a:r>
              <a:rPr lang="en-US" dirty="0" smtClean="0"/>
              <a:t>Pulse sensor</a:t>
            </a:r>
          </a:p>
          <a:p>
            <a:pPr lvl="1"/>
            <a:r>
              <a:rPr lang="en-US" dirty="0" smtClean="0"/>
              <a:t>Light sensor</a:t>
            </a:r>
          </a:p>
          <a:p>
            <a:pPr lvl="1"/>
            <a:r>
              <a:rPr lang="en-US" dirty="0" smtClean="0"/>
              <a:t>Muscle sensor</a:t>
            </a:r>
          </a:p>
          <a:p>
            <a:pPr lvl="1"/>
            <a:r>
              <a:rPr lang="en-US" dirty="0" smtClean="0"/>
              <a:t>Flex sensor</a:t>
            </a:r>
          </a:p>
          <a:p>
            <a:pPr lvl="1"/>
            <a:r>
              <a:rPr lang="en-US" dirty="0" smtClean="0"/>
              <a:t>Accelerometer</a:t>
            </a:r>
          </a:p>
          <a:p>
            <a:pPr lvl="1"/>
            <a:r>
              <a:rPr lang="en-US" dirty="0" smtClean="0"/>
              <a:t>Distance sensor</a:t>
            </a:r>
          </a:p>
          <a:p>
            <a:pPr lvl="1"/>
            <a:r>
              <a:rPr lang="en-US" dirty="0" smtClean="0"/>
              <a:t>Plus MORE!!!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942" y="4140679"/>
            <a:ext cx="1716118" cy="17161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887" y="2419710"/>
            <a:ext cx="1030318" cy="1030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817" y="2585499"/>
            <a:ext cx="1729057" cy="1729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317" y="3851557"/>
            <a:ext cx="100012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7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Connect board to computer via USB cable</a:t>
            </a:r>
          </a:p>
          <a:p>
            <a:r>
              <a:rPr lang="en-US" dirty="0" smtClean="0"/>
              <a:t>Start Arduino.exe</a:t>
            </a:r>
          </a:p>
          <a:p>
            <a:pPr lvl="1"/>
            <a:r>
              <a:rPr lang="en-US" dirty="0" smtClean="0"/>
              <a:t>Window Key, type “</a:t>
            </a:r>
            <a:r>
              <a:rPr lang="en-US" dirty="0" err="1" smtClean="0"/>
              <a:t>arduino</a:t>
            </a:r>
            <a:r>
              <a:rPr lang="en-US" dirty="0" smtClean="0"/>
              <a:t>”, press enter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1400" y="879210"/>
            <a:ext cx="3726493" cy="21023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128" y="2385760"/>
            <a:ext cx="357187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09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Tools-&gt;Board-&gt;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Arduino Uno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:\Users\smgille2\Pictures\Ard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08"/>
          <a:stretch/>
        </p:blipFill>
        <p:spPr bwMode="auto">
          <a:xfrm>
            <a:off x="3911292" y="1810679"/>
            <a:ext cx="3740618" cy="36411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018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106</TotalTime>
  <Words>657</Words>
  <Application>Microsoft Office PowerPoint</Application>
  <PresentationFormat>On-screen Show (4:3)</PresentationFormat>
  <Paragraphs>117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MS PGothic</vt:lpstr>
      <vt:lpstr>Arial</vt:lpstr>
      <vt:lpstr>Calibri</vt:lpstr>
      <vt:lpstr>Trebuchet MS</vt:lpstr>
      <vt:lpstr>Wingdings 3</vt:lpstr>
      <vt:lpstr>Facet</vt:lpstr>
      <vt:lpstr>Intro to Arduino</vt:lpstr>
      <vt:lpstr>Download software</vt:lpstr>
      <vt:lpstr>What is Arduino?</vt:lpstr>
      <vt:lpstr>What is Arduino?</vt:lpstr>
      <vt:lpstr>What’s inside?</vt:lpstr>
      <vt:lpstr>Arduino vs Microcontroller</vt:lpstr>
      <vt:lpstr>But what can we do with it?</vt:lpstr>
      <vt:lpstr>Setup</vt:lpstr>
      <vt:lpstr>Setup</vt:lpstr>
      <vt:lpstr>Setup</vt:lpstr>
      <vt:lpstr>Testing that it works!</vt:lpstr>
      <vt:lpstr>3 Basics of Arduino</vt:lpstr>
      <vt:lpstr>Program Structure</vt:lpstr>
      <vt:lpstr>More functions…</vt:lpstr>
      <vt:lpstr>More functions…</vt:lpstr>
      <vt:lpstr>Turn Signal Biker Jacket</vt:lpstr>
      <vt:lpstr>Secret Knock Door Lock</vt:lpstr>
      <vt:lpstr>Schematic</vt:lpstr>
      <vt:lpstr>Auto Lacing Tennis Shoes</vt:lpstr>
      <vt:lpstr>Lab Procedure</vt:lpstr>
      <vt:lpstr>Optional Practice!</vt:lpstr>
      <vt:lpstr>Optional Practice</vt:lpstr>
      <vt:lpstr>Optional Practice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Arduino</dc:title>
  <dc:creator>Gillespie, Stephanie</dc:creator>
  <cp:lastModifiedBy>Gillespie, Stephanie</cp:lastModifiedBy>
  <cp:revision>8</cp:revision>
  <dcterms:created xsi:type="dcterms:W3CDTF">2019-11-01T13:46:44Z</dcterms:created>
  <dcterms:modified xsi:type="dcterms:W3CDTF">2020-01-25T04:39:46Z</dcterms:modified>
</cp:coreProperties>
</file>