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B31005F-E51A-43B4-9A76-19213655A220}">
  <a:tblStyle styleId="{AB31005F-E51A-43B4-9A76-19213655A220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4472C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4472C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4472C4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4472C4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1aff04bc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21aff04bc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63f976b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63f976b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1aff04bca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1aff04bca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21aff04bca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21aff04bca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alpercinar.com/open-cell-id/" TargetMode="External"/><Relationship Id="rId4" Type="http://schemas.openxmlformats.org/officeDocument/2006/relationships/hyperlink" Target="https://www.youtube.com/watch?v=jbkSRLYSojo" TargetMode="External"/><Relationship Id="rId5" Type="http://schemas.openxmlformats.org/officeDocument/2006/relationships/hyperlink" Target="https://qz.com/296941/interactive-graphic-every-active-satellite-orbiting-earth" TargetMode="External"/><Relationship Id="rId6" Type="http://schemas.openxmlformats.org/officeDocument/2006/relationships/hyperlink" Target="https://setosa.io/bus/" TargetMode="External"/><Relationship Id="rId7" Type="http://schemas.openxmlformats.org/officeDocument/2006/relationships/hyperlink" Target="https://www.carbonbrief.org/mapped-how-the-us-generates-electrici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>
                <a:latin typeface="Calibri"/>
                <a:ea typeface="Calibri"/>
                <a:cs typeface="Calibri"/>
                <a:sym typeface="Calibri"/>
              </a:rPr>
              <a:t>Using EM to Drive Effective Data Visualization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name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kind of data should Marty’s team collect?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99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of my data might be interesting to other stakeholders?</a:t>
            </a:r>
            <a:endParaRPr/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232229" y="16906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{AB31005F-E51A-43B4-9A76-19213655A220}</a:tableStyleId>
              </a:tblPr>
              <a:tblGrid>
                <a:gridCol w="1720050"/>
                <a:gridCol w="2454525"/>
                <a:gridCol w="2103925"/>
                <a:gridCol w="2448700"/>
              </a:tblGrid>
              <a:tr h="91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u="none" cap="none" strike="noStrike"/>
                        <a:t>Stakeholder name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What aspect of your research are they interested in?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What type of data might help them better understand my research?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What do they need to understand about this data to recognize its potential impact?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 I visualize my own data?</a:t>
            </a:r>
            <a:endParaRPr/>
          </a:p>
        </p:txBody>
      </p:sp>
      <p:graphicFrame>
        <p:nvGraphicFramePr>
          <p:cNvPr id="73" name="Google Shape;73;p16"/>
          <p:cNvGraphicFramePr/>
          <p:nvPr/>
        </p:nvGraphicFramePr>
        <p:xfrm>
          <a:off x="311704" y="120907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{AB31005F-E51A-43B4-9A76-19213655A220}</a:tableStyleId>
              </a:tblPr>
              <a:tblGrid>
                <a:gridCol w="1679325"/>
                <a:gridCol w="2943450"/>
                <a:gridCol w="1981825"/>
                <a:gridCol w="1916000"/>
              </a:tblGrid>
              <a:tr h="1198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Data Set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What do my stakeholders need to get out of this graph?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What kind of graph would be best for visualizing that point</a:t>
                      </a:r>
                      <a:r>
                        <a:rPr lang="en" sz="1800"/>
                        <a:t>?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How could I best focus attention on the most important points?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8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84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visualizations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Cell Towers Map of the World: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https://alpercinar.com/open-cell-id/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200 Countries, 200 Years, 4 Minutes: </a:t>
            </a:r>
            <a:r>
              <a:rPr lang="en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https://www.youtube.com/watch?v=jbkSRLYSojo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Every Satellite Orbiting Earth: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https://qz.com/296941/interactive-graphic-every-active-satellite-orbiting-earth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Why Buses Bunch: </a:t>
            </a:r>
            <a:r>
              <a:rPr lang="en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https://setosa.io/bus/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How the US Generates Electricity: </a:t>
            </a:r>
            <a:r>
              <a:rPr lang="en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https://www.carbonbrief.org/mapped-how-the-us-generates-electricity/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